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31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565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03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52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256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90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83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002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146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280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517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CFDD9-CD6C-4E1E-9C14-D7EA65D18A5B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5486B-A9AD-4F1D-93ED-538DB64B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74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a360.co/4aRDSQc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83631" y="1215484"/>
            <a:ext cx="309091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DIAL-A-LEVEL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64715" y="3506368"/>
            <a:ext cx="15552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Bhawana</a:t>
            </a:r>
          </a:p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220103030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23091" y="3512635"/>
            <a:ext cx="21368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Kashish </a:t>
            </a:r>
            <a:r>
              <a:rPr lang="en-US" sz="2000" b="1" dirty="0" err="1">
                <a:latin typeface="Cambria" panose="02040503050406030204" pitchFamily="18" charset="0"/>
                <a:ea typeface="Cambria" panose="02040503050406030204" pitchFamily="18" charset="0"/>
              </a:rPr>
              <a:t>kanodia</a:t>
            </a:r>
            <a:endParaRPr lang="en-US" sz="2000" b="1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220103062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11406" y="394735"/>
            <a:ext cx="3435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ME 224 Course Project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14307" y="5128178"/>
            <a:ext cx="54295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Department of Mechanical Engineering</a:t>
            </a:r>
          </a:p>
          <a:p>
            <a:pPr algn="ctr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Indian Institute of Technology Guwahati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41054" y="2499028"/>
            <a:ext cx="15760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06-05-2024</a:t>
            </a:r>
          </a:p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</a:rPr>
              <a:t>BY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3801227" y="1951463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572031" y="4334107"/>
            <a:ext cx="194060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9021191" y="4334107"/>
            <a:ext cx="194060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122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02394" y="0"/>
            <a:ext cx="587571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Motivation and Application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6DF0B61-24EF-A235-720F-D49097F26F99}"/>
              </a:ext>
            </a:extLst>
          </p:cNvPr>
          <p:cNvSpPr txBox="1"/>
          <p:nvPr/>
        </p:nvSpPr>
        <p:spPr>
          <a:xfrm>
            <a:off x="324465" y="1291387"/>
            <a:ext cx="11543070" cy="4585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MOTIVATION</a:t>
            </a:r>
          </a:p>
          <a:p>
            <a:pPr algn="ctr"/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Dial-A-Level is a tool designed to detect changes in relative height, unevenness or runout that cannot be discerned with the naked eye.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designed by using a compliant mechanism.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aim of this is to convert a very small vertical movement to a very large swiping movement which can be measured on the dial.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algn="ctr"/>
            <a:r>
              <a:rPr lang="en-US" sz="2800" b="1" dirty="0"/>
              <a:t>APPLICATION</a:t>
            </a:r>
          </a:p>
          <a:p>
            <a:pPr algn="ctr"/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Workpiece alignment in various machines including, milling machines, lathe machines, grinding machines, and EDM.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Dial gauge indicators find significant application in automotive disc brakes where they are used to check lateral run-out. Dial indicators are used to calibrate the machines in the workshop.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They can measure minute height differences on a surface plate with ease.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59149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34350" y="0"/>
            <a:ext cx="421179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Kinematic Analysis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D357634-39C4-13BA-C4C2-6FF1519F46BF}"/>
              </a:ext>
            </a:extLst>
          </p:cNvPr>
          <p:cNvSpPr txBox="1"/>
          <p:nvPr/>
        </p:nvSpPr>
        <p:spPr>
          <a:xfrm>
            <a:off x="6558116" y="1261885"/>
            <a:ext cx="507344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Points 1 and 2 are part of the same body but here they are working as rotary joints. </a:t>
            </a:r>
          </a:p>
          <a:p>
            <a:endParaRPr lang="en-US" dirty="0"/>
          </a:p>
          <a:p>
            <a:r>
              <a:rPr lang="en-US" dirty="0"/>
              <a:t>Number of links = n = 4</a:t>
            </a:r>
          </a:p>
          <a:p>
            <a:endParaRPr lang="en-IN" dirty="0"/>
          </a:p>
          <a:p>
            <a:r>
              <a:rPr lang="en-IN" dirty="0"/>
              <a:t>Number of one degree joints = p1 = 4</a:t>
            </a:r>
          </a:p>
          <a:p>
            <a:endParaRPr lang="en-IN" dirty="0"/>
          </a:p>
          <a:p>
            <a:r>
              <a:rPr lang="en-IN" dirty="0"/>
              <a:t>Number of two degree joints = p2 = 0</a:t>
            </a:r>
          </a:p>
          <a:p>
            <a:endParaRPr lang="en-IN" dirty="0"/>
          </a:p>
          <a:p>
            <a:r>
              <a:rPr lang="en-IN" dirty="0"/>
              <a:t>DOF = 3(n-1)-2*p1-p2</a:t>
            </a:r>
          </a:p>
          <a:p>
            <a:r>
              <a:rPr lang="en-IN" dirty="0"/>
              <a:t>DOF= 3(4-1) – 2(4)-0</a:t>
            </a:r>
          </a:p>
          <a:p>
            <a:r>
              <a:rPr lang="en-IN" dirty="0">
                <a:highlight>
                  <a:srgbClr val="FFFF00"/>
                </a:highlight>
              </a:rPr>
              <a:t>DOF =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2B3BE4-960D-0C7F-1BCF-D72EFB931D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166" y="1150373"/>
            <a:ext cx="3683410" cy="491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240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65992" y="0"/>
            <a:ext cx="394851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Working Principle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ED34949-CFB4-3C64-B64E-24E49D0CFE52}"/>
              </a:ext>
            </a:extLst>
          </p:cNvPr>
          <p:cNvSpPr txBox="1"/>
          <p:nvPr/>
        </p:nvSpPr>
        <p:spPr>
          <a:xfrm>
            <a:off x="5383895" y="1862485"/>
            <a:ext cx="637032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It uses the reverse principle of archimedes lever.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Here we actuate the heavy end and get a lot of movement on the other side (dial needle).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Plastic used is thin enough to be able to actuate and using this device requires only a slight force to bend the plastic.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This plastic moves the needle and hence height changes can be measured.</a:t>
            </a: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B5E520-18E8-41FA-CAC0-57539E60F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785" y="2089483"/>
            <a:ext cx="4829310" cy="267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53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16774" y="0"/>
            <a:ext cx="504695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Computer Aided Design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Recording 2024-05-06 104918">
            <a:hlinkClick r:id="" action="ppaction://media"/>
            <a:extLst>
              <a:ext uri="{FF2B5EF4-FFF2-40B4-BE49-F238E27FC236}">
                <a16:creationId xmlns:a16="http://schemas.microsoft.com/office/drawing/2014/main" id="{A72B8B7E-5069-EEE7-DE1B-1A0F2A13CA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75878" y="1353686"/>
            <a:ext cx="7390042" cy="49549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C830B-A9A8-4A44-DC9B-C59933E8FCF4}"/>
              </a:ext>
            </a:extLst>
          </p:cNvPr>
          <p:cNvSpPr txBox="1"/>
          <p:nvPr/>
        </p:nvSpPr>
        <p:spPr>
          <a:xfrm>
            <a:off x="1875878" y="892552"/>
            <a:ext cx="7548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 to CAD Model : </a:t>
            </a:r>
            <a:r>
              <a:rPr lang="en-US" dirty="0">
                <a:hlinkClick r:id="rId5" tooltip="https://a360.co/4aRDSQc"/>
              </a:rPr>
              <a:t>https://a360.co/4aRDSQc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5158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60661" y="0"/>
            <a:ext cx="195919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Working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WhatsApp Video 2024-05-05 at 23.15.24_70971d7f">
            <a:hlinkClick r:id="" action="ppaction://media"/>
            <a:extLst>
              <a:ext uri="{FF2B5EF4-FFF2-40B4-BE49-F238E27FC236}">
                <a16:creationId xmlns:a16="http://schemas.microsoft.com/office/drawing/2014/main" id="{23FBB8EC-39B2-9713-B9D2-8E38ED01C0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243648"/>
            <a:ext cx="9753600" cy="438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248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45237" y="0"/>
            <a:ext cx="419005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Fabrication Details 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D0BC044-B5DD-FC23-92C3-7CFEB95B6689}"/>
              </a:ext>
            </a:extLst>
          </p:cNvPr>
          <p:cNvSpPr txBox="1"/>
          <p:nvPr/>
        </p:nvSpPr>
        <p:spPr>
          <a:xfrm>
            <a:off x="1016000" y="1889760"/>
            <a:ext cx="10160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PREPARE A DETAILED CAD MODEL USING FUSION 360.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FUSION FILE OF 3D MODEL IS THEN CONVERTED TO STL FILE AND THEN SLICED USING ULTIMAKER.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3D PRINTING IS DONE USING PLA AS MATERIAL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15% INFILL WAS USED IN MAKING THE MODEL.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95840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59850" y="0"/>
            <a:ext cx="276082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b="1" dirty="0">
                <a:latin typeface="Cambria" panose="02040503050406030204" pitchFamily="18" charset="0"/>
                <a:ea typeface="Cambria" panose="02040503050406030204" pitchFamily="18" charset="0"/>
              </a:rPr>
              <a:t>Conclusions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778924" y="63094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0FB77E7-460C-27B7-3CD9-2A52C81AB5FA}"/>
              </a:ext>
            </a:extLst>
          </p:cNvPr>
          <p:cNvSpPr txBox="1"/>
          <p:nvPr/>
        </p:nvSpPr>
        <p:spPr>
          <a:xfrm>
            <a:off x="1084265" y="1582341"/>
            <a:ext cx="9845040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Why is this better than conventional dial indicators? 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dial indicator uses a clever arrangement of gears and springs to indicate a difference in height that the user cannot discern with the naked eye.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Designing them with conventional methods lead to undesirably large print and this results in backlash which is the enemy of precision.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Print-in-place adds even more backlash. Hence our model, Dial-A-Level, comes in use.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006629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70580" y="1952972"/>
            <a:ext cx="45827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Cambria" panose="02040503050406030204" pitchFamily="18" charset="0"/>
                <a:ea typeface="Cambria" panose="02040503050406030204" pitchFamily="18" charset="0"/>
              </a:rPr>
              <a:t>THANKYOU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697644" y="2876302"/>
            <a:ext cx="4455723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0FB77E7-460C-27B7-3CD9-2A52C81AB5FA}"/>
              </a:ext>
            </a:extLst>
          </p:cNvPr>
          <p:cNvSpPr txBox="1"/>
          <p:nvPr/>
        </p:nvSpPr>
        <p:spPr>
          <a:xfrm>
            <a:off x="1084265" y="3136821"/>
            <a:ext cx="984504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/>
              <a:t>Thanks for watching.</a:t>
            </a:r>
            <a:br>
              <a:rPr lang="en-US" sz="4400" dirty="0"/>
            </a:br>
            <a:r>
              <a:rPr lang="en-US" sz="4400" dirty="0"/>
              <a:t>Keep Learning, Keep innovating.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012769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432</Words>
  <Application>Microsoft Office PowerPoint</Application>
  <PresentationFormat>Widescreen</PresentationFormat>
  <Paragraphs>63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S. Kapil</dc:creator>
  <cp:lastModifiedBy>bhaww2123@gmail.com</cp:lastModifiedBy>
  <cp:revision>8</cp:revision>
  <dcterms:created xsi:type="dcterms:W3CDTF">2024-04-27T13:24:43Z</dcterms:created>
  <dcterms:modified xsi:type="dcterms:W3CDTF">2024-05-06T07:11:17Z</dcterms:modified>
</cp:coreProperties>
</file>

<file path=docProps/thumbnail.jpeg>
</file>